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E83223-738A-4E5D-B102-0ECBE0D9F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CDF2C4-677D-4FBF-BC9C-F22C68709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1133CA-E427-4C78-B87C-039219C3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FA4D98-A3CB-4A51-9A49-86C344C0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C41F7-F549-4BDB-AEAA-845B0271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CDDAD10-8F42-444A-B6D2-59137956923D}"/>
              </a:ext>
            </a:extLst>
          </p:cNvPr>
          <p:cNvSpPr/>
          <p:nvPr userDrawn="1"/>
        </p:nvSpPr>
        <p:spPr>
          <a:xfrm>
            <a:off x="9634451" y="0"/>
            <a:ext cx="2557549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1961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8E3807-5BAE-4110-AE97-2C590138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875FE8-2E68-4C3B-9445-3E0790BCB6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38BF42-C5E3-4FC8-BB11-56EA0FCE0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5659F7-33E2-4108-8471-7EC2BB13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915C3B-4EE3-4EB1-AB96-4FCB315E0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90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B54EE1C-F44A-4899-94F0-C11BBCEEA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C3F487A-C6B7-4203-9772-8EC935660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F8ADA0-C0A4-4F29-8222-FAA4E754D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3DEA5F-1722-4EB9-BC30-15E49823A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272AC-FF0C-4993-9C9B-CC8722AFA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90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CCB8B5-FBF5-4809-A9E7-031FD5419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F77EC1-2D5E-4CDA-B9A6-DEDEE94A6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B4510C-6020-4163-816E-AD5DC7AAC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BA610-E851-4188-BA21-A41C40088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8674F4-AEAC-405B-99E7-07EA8D867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829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84E7B-1D21-4F4F-9736-95D3327AC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5D0574-1AC8-4A47-8128-1217823C8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DB8DB6-2112-4968-9AD0-0ABB1504E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C1E970-6450-4C4D-A1B4-4F59C53C1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2F441-6344-419B-8857-524A432D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2042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57C9BC-6383-441B-8E17-E8A2E5623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322EEA-E268-4251-96AE-FC6F11436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519FCE-108C-4AB2-B910-A0F0A028C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A0D330-4018-47E3-80C1-CD1FAFFBF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6DFCD5-7AD1-4645-ABB4-045D9B261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48AAA8-5F62-420C-9BBF-8FEB914EB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910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FE6C4-A971-4C93-A581-DD5D94AD5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3BBA1B-9A9C-4D95-96F6-C28475E5E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BEB3F0-CCCF-4074-9463-B25916E26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5C15AA2-9DA9-4595-A7EE-53CB875D1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4CDF25-DF33-4968-BE4C-4482374C53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11597E-3E45-4AF9-9DF7-656A3776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F930814-D4B2-4C47-8025-3550EF7BD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E519A6E-36FA-434D-8DA2-BAD773759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221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FC9C90-932D-450E-B89E-EDF4F5052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5B65D1C-9244-4374-A0E4-34E0993B0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697C4A-88B0-4AFC-80AB-AD4FA8A0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9CD8E10-FC4A-4FCB-A2DA-905F76FD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871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87A6F61-8EFC-4AFD-AC2B-959E2E28F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5C6AF82-367E-4B80-904A-C33D35D1D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F95EA1-319F-4C1B-A39C-92963C6F9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94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993DE-348A-4CEA-A379-1577D026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A83E47-6A4C-4AA5-8D02-11A2CAE24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038DD6F-4CD1-49CE-A87B-D30E1B7BD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9092BB-F667-4E1F-B37E-BEE7FC4A9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AFDED8-9D04-4AB7-9D4C-5ADEC9AE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D4BF62-496E-4808-A5DA-2F71286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437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77588-1F3E-45B6-8357-2D0C35D97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5042B57-E756-4E77-9957-A3DF126B3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DA7F24-5859-4BFC-8FE8-A559FD7C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220D22-09DF-480C-BD95-D8EFD7D07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8ACDC1-B871-47C8-BBB7-D5D1C329F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451A42-0FC3-40EE-8004-579AEA27C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366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E81F21A-CB62-4CAB-95A3-4621A7B70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E6BD1D-9399-4DEF-B1AB-F5A52A706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E97308-6E78-4451-B6BE-B65308C42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A6500-7D44-4668-8BF5-3B8211C29604}" type="datetimeFigureOut">
              <a:rPr lang="es-MX" smtClean="0"/>
              <a:t>28/11/2024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DBDEA7-59CF-4EE0-9A7C-192BBA877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2C00ED-403E-4E0A-97E9-0E8D3A044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D86C1-BD7B-49DB-8059-5E6BA8919B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4394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68916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Dr. Florentino Vázquez Puente</dc:creator>
  <cp:lastModifiedBy>Dr. Florentino Vázquez Puente</cp:lastModifiedBy>
  <cp:revision>3</cp:revision>
  <dcterms:created xsi:type="dcterms:W3CDTF">2024-11-28T23:51:55Z</dcterms:created>
  <dcterms:modified xsi:type="dcterms:W3CDTF">2024-11-29T00:05:53Z</dcterms:modified>
</cp:coreProperties>
</file>